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Amatic SC"/>
      <p:regular r:id="rId16"/>
      <p:bold r:id="rId17"/>
    </p:embeddedFont>
    <p:embeddedFont>
      <p:font typeface="Source Code Pr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maticSC-bold.fntdata"/><Relationship Id="rId16" Type="http://schemas.openxmlformats.org/officeDocument/2006/relationships/font" Target="fonts/AmaticSC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.fntdata"/><Relationship Id="rId6" Type="http://schemas.openxmlformats.org/officeDocument/2006/relationships/slide" Target="slides/slide1.xml"/><Relationship Id="rId18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13" name="Google Shape;113;p22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75" name="Google Shape;75;p16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93" name="Google Shape;93;p1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94" name="Google Shape;94;p1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00" name="Google Shape;100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1" name="Google Shape;101;p20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